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19"/>
  </p:normalViewPr>
  <p:slideViewPr>
    <p:cSldViewPr snapToGrid="0" snapToObjects="1">
      <p:cViewPr>
        <p:scale>
          <a:sx n="56" d="100"/>
          <a:sy n="56" d="100"/>
        </p:scale>
        <p:origin x="1056" y="240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>
            <a:extLst>
              <a:ext uri="{FF2B5EF4-FFF2-40B4-BE49-F238E27FC236}">
                <a16:creationId xmlns:a16="http://schemas.microsoft.com/office/drawing/2014/main" id="{E1A19CD5-884C-BD41-8F2D-D2F27972DB62}"/>
              </a:ext>
            </a:extLst>
          </p:cNvPr>
          <p:cNvSpPr/>
          <p:nvPr/>
        </p:nvSpPr>
        <p:spPr>
          <a:xfrm>
            <a:off x="13004800" y="-4049"/>
            <a:ext cx="6848909" cy="5036888"/>
          </a:xfrm>
          <a:prstGeom prst="rect">
            <a:avLst/>
          </a:prstGeom>
          <a:solidFill>
            <a:srgbClr val="7A0C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/>
          <p:cNvSpPr/>
          <p:nvPr/>
        </p:nvSpPr>
        <p:spPr>
          <a:xfrm>
            <a:off x="219320" y="9364789"/>
            <a:ext cx="10798375" cy="7975744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13991" y="4725929"/>
            <a:ext cx="21593473" cy="2197952"/>
          </a:xfrm>
          <a:prstGeom prst="rect">
            <a:avLst/>
          </a:prstGeom>
          <a:solidFill>
            <a:srgbClr val="7A0D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11557187" y="17340533"/>
            <a:ext cx="9187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ut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laoreet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dolore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aliquam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erat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volutpat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ut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laoreet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dolore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aliquam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erat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volutpat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ut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laoreet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dolore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aliquam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erat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volutpat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solidFill>
                <a:srgbClr val="7A0D28"/>
              </a:solidFill>
              <a:latin typeface="Helvetica Light"/>
              <a:cs typeface="Helvetica Light"/>
            </a:endParaRPr>
          </a:p>
        </p:txBody>
      </p:sp>
      <p:pic>
        <p:nvPicPr>
          <p:cNvPr id="38" name="Imagen 37" descr="IMAGENES-02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01"/>
          <a:stretch/>
        </p:blipFill>
        <p:spPr>
          <a:xfrm>
            <a:off x="10619888" y="11880014"/>
            <a:ext cx="10355327" cy="4185789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751810" y="11052009"/>
            <a:ext cx="100873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11940420" y="25430029"/>
            <a:ext cx="88459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5400" b="1" dirty="0">
                <a:solidFill>
                  <a:srgbClr val="7A0D28"/>
                </a:solidFill>
                <a:latin typeface="Helvetica Light"/>
                <a:cs typeface="Helvetica Light"/>
              </a:rPr>
              <a:t>REFERENCIAS</a:t>
            </a:r>
          </a:p>
          <a:p>
            <a:pPr algn="just"/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Lorem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ipsum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sit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amet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consectetuer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adipiscing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elit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diam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nonummy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nibh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euismod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 </a:t>
            </a:r>
            <a:r>
              <a:rPr lang="es-ES" sz="2400" dirty="0" err="1">
                <a:solidFill>
                  <a:srgbClr val="7A0D28"/>
                </a:solidFill>
                <a:latin typeface="Helvetica Light"/>
                <a:cs typeface="Helvetica Light"/>
              </a:rPr>
              <a:t>tincidunt</a:t>
            </a:r>
            <a:r>
              <a:rPr lang="es-ES" sz="2400" dirty="0">
                <a:solidFill>
                  <a:srgbClr val="7A0D28"/>
                </a:solidFill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593088" y="18264746"/>
            <a:ext cx="10087398" cy="793886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Triángulo isósceles 54"/>
          <p:cNvSpPr/>
          <p:nvPr/>
        </p:nvSpPr>
        <p:spPr>
          <a:xfrm rot="16200000">
            <a:off x="10492064" y="27040736"/>
            <a:ext cx="1561071" cy="866782"/>
          </a:xfrm>
          <a:prstGeom prst="triangle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051373" y="19624643"/>
            <a:ext cx="91708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  <a:p>
            <a:pPr algn="just"/>
            <a:endParaRPr lang="es-ES" sz="44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0" y="-263116"/>
            <a:ext cx="9422295" cy="5250237"/>
          </a:xfrm>
          <a:prstGeom prst="rect">
            <a:avLst/>
          </a:prstGeom>
        </p:spPr>
      </p:pic>
      <p:sp>
        <p:nvSpPr>
          <p:cNvPr id="54" name="Rectángulo 53"/>
          <p:cNvSpPr/>
          <p:nvPr/>
        </p:nvSpPr>
        <p:spPr>
          <a:xfrm>
            <a:off x="14188104" y="6236679"/>
            <a:ext cx="7405369" cy="5036888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4370348" y="7647915"/>
            <a:ext cx="7040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211AA45-0953-6640-8773-8C3A81587348}"/>
              </a:ext>
            </a:extLst>
          </p:cNvPr>
          <p:cNvSpPr txBox="1"/>
          <p:nvPr/>
        </p:nvSpPr>
        <p:spPr>
          <a:xfrm>
            <a:off x="532490" y="5015639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4C3F211-D4F6-624A-8B07-986A36345BB4}"/>
              </a:ext>
            </a:extLst>
          </p:cNvPr>
          <p:cNvSpPr txBox="1"/>
          <p:nvPr/>
        </p:nvSpPr>
        <p:spPr>
          <a:xfrm>
            <a:off x="1778405" y="6945525"/>
            <a:ext cx="9778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Helvetica Light"/>
                <a:cs typeface="Helvetica Light"/>
              </a:rPr>
              <a:t>Autor 1; Afiliación</a:t>
            </a:r>
          </a:p>
          <a:p>
            <a:r>
              <a:rPr lang="es-ES" sz="3200" b="1" dirty="0">
                <a:latin typeface="Helvetica Light"/>
                <a:cs typeface="Helvetica Light"/>
              </a:rPr>
              <a:t>Autor 2; Afiliación</a:t>
            </a:r>
          </a:p>
          <a:p>
            <a:r>
              <a:rPr lang="es-ES" sz="3200" b="1" dirty="0">
                <a:latin typeface="Helvetica Light"/>
                <a:cs typeface="Helvetica Light"/>
              </a:rPr>
              <a:t>Autor 3; Afiliación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B9E68D9-5BAA-624C-932B-DCB8AF2B6EFF}"/>
              </a:ext>
            </a:extLst>
          </p:cNvPr>
          <p:cNvSpPr txBox="1"/>
          <p:nvPr/>
        </p:nvSpPr>
        <p:spPr>
          <a:xfrm>
            <a:off x="14477328" y="6518379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OBJETIVO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1DC1578-B841-7043-8032-A8260CFCF4AC}"/>
              </a:ext>
            </a:extLst>
          </p:cNvPr>
          <p:cNvSpPr txBox="1"/>
          <p:nvPr/>
        </p:nvSpPr>
        <p:spPr>
          <a:xfrm>
            <a:off x="310261" y="9796151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RESULTADOS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281DCB1-4A77-5C4B-B3BD-D1F141DF6E84}"/>
              </a:ext>
            </a:extLst>
          </p:cNvPr>
          <p:cNvSpPr txBox="1"/>
          <p:nvPr/>
        </p:nvSpPr>
        <p:spPr>
          <a:xfrm>
            <a:off x="1008779" y="18701313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latin typeface="Helvetica Light"/>
                <a:cs typeface="Helvetica Light"/>
              </a:rPr>
              <a:t>MÉTODO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624FE96-E59F-6A4E-87A5-CF2A07102B61}"/>
              </a:ext>
            </a:extLst>
          </p:cNvPr>
          <p:cNvSpPr txBox="1"/>
          <p:nvPr/>
        </p:nvSpPr>
        <p:spPr>
          <a:xfrm>
            <a:off x="11557187" y="16322610"/>
            <a:ext cx="53848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spc="-150" dirty="0">
                <a:solidFill>
                  <a:srgbClr val="7A0D28"/>
                </a:solidFill>
                <a:latin typeface="Helvetica Light"/>
                <a:cs typeface="Helvetica Light"/>
              </a:rPr>
              <a:t>CONCLUSIONES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64895003-FCCD-1242-AFE5-C893008E7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27978777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E6382C3-0561-2B44-93A7-24BDEFEFF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04800" y="0"/>
            <a:ext cx="6966565" cy="552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269</Words>
  <Application>Microsoft Macintosh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20</cp:revision>
  <dcterms:created xsi:type="dcterms:W3CDTF">2018-03-20T00:18:28Z</dcterms:created>
  <dcterms:modified xsi:type="dcterms:W3CDTF">2018-04-03T22:25:27Z</dcterms:modified>
</cp:coreProperties>
</file>